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819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2" r:id="rId8"/>
    <p:sldId id="273" r:id="rId9"/>
    <p:sldId id="263" r:id="rId10"/>
    <p:sldId id="265" r:id="rId11"/>
    <p:sldId id="266" r:id="rId12"/>
    <p:sldId id="272" r:id="rId13"/>
    <p:sldId id="268" r:id="rId14"/>
    <p:sldId id="269" r:id="rId15"/>
    <p:sldId id="270" r:id="rId16"/>
    <p:sldId id="271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07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4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D86C-9B5E-5E41-B473-B7A88D010137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7F6B-2941-F840-ACFF-95656279B5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D86C-9B5E-5E41-B473-B7A88D010137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7F6B-2941-F840-ACFF-95656279B5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D86C-9B5E-5E41-B473-B7A88D010137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7F6B-2941-F840-ACFF-95656279B5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D86C-9B5E-5E41-B473-B7A88D010137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7F6B-2941-F840-ACFF-95656279B5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D86C-9B5E-5E41-B473-B7A88D010137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7F6B-2941-F840-ACFF-95656279B5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D86C-9B5E-5E41-B473-B7A88D010137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7F6B-2941-F840-ACFF-95656279B5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3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D86C-9B5E-5E41-B473-B7A88D010137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7F6B-2941-F840-ACFF-95656279B5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D86C-9B5E-5E41-B473-B7A88D010137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7F6B-2941-F840-ACFF-95656279B5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D86C-9B5E-5E41-B473-B7A88D010137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7F6B-2941-F840-ACFF-95656279B5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D86C-9B5E-5E41-B473-B7A88D010137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7F6B-2941-F840-ACFF-95656279B5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D86C-9B5E-5E41-B473-B7A88D010137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77F6B-2941-F840-ACFF-95656279B5E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82F2D86C-9B5E-5E41-B473-B7A88D010137}" type="datetimeFigureOut">
              <a:rPr lang="en-US" smtClean="0"/>
              <a:pPr/>
              <a:t>8/19/14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62577F6B-2941-F840-ACFF-95656279B5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  <p:sldLayoutId id="2147483832" r:id="rId13"/>
    <p:sldLayoutId id="2147483833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Chromebook</a:t>
            </a:r>
            <a:r>
              <a:rPr lang="en-US" dirty="0" smtClean="0"/>
              <a:t> Classroom Rules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Mrs. </a:t>
            </a:r>
            <a:r>
              <a:rPr lang="en-US" dirty="0" err="1" smtClean="0"/>
              <a:t>Schwappach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2819400"/>
            <a:ext cx="3647139" cy="1447800"/>
          </a:xfrm>
        </p:spPr>
        <p:txBody>
          <a:bodyPr/>
          <a:lstStyle/>
          <a:p>
            <a:r>
              <a:rPr lang="en-US" sz="3600" dirty="0" smtClean="0"/>
              <a:t>Place your </a:t>
            </a:r>
            <a:r>
              <a:rPr lang="en-US" sz="3600" dirty="0" err="1" smtClean="0"/>
              <a:t>Chromebook</a:t>
            </a:r>
            <a:r>
              <a:rPr lang="en-US" sz="3600" dirty="0" smtClean="0"/>
              <a:t> in the cart on its matching number with the power plug facing up.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2182" y="428680"/>
            <a:ext cx="4234343" cy="587906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Don’ts!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Leave</a:t>
            </a:r>
            <a:r>
              <a:rPr lang="en-US" sz="3600" dirty="0" smtClean="0"/>
              <a:t> </a:t>
            </a:r>
            <a:r>
              <a:rPr lang="en-US" sz="3600" dirty="0" smtClean="0"/>
              <a:t>it on the ground or stack it on top of books.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88" y="4533900"/>
            <a:ext cx="34925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25" y="4000500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Don’ts!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/>
              <a:t>Do not lean on the computer screen or wiggle the the screen back and forth. </a:t>
            </a:r>
          </a:p>
          <a:p>
            <a:pPr>
              <a:buNone/>
            </a:pPr>
            <a:endParaRPr lang="en-US" sz="36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Don’ts! Do 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Carry it or pass it around with the screen open.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1820" y="261368"/>
            <a:ext cx="2324100" cy="27507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Don’ts! Do 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/>
              <a:t>Slam on the keyboard or type with dirty hands.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525" y="3937000"/>
            <a:ext cx="3289300" cy="2463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7737" y="4546600"/>
            <a:ext cx="3517900" cy="2311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Don’ts! Do 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Eat or drink near your </a:t>
            </a:r>
            <a:r>
              <a:rPr lang="en-US" sz="3600" dirty="0" err="1" smtClean="0"/>
              <a:t>Chromebook</a:t>
            </a:r>
            <a:r>
              <a:rPr lang="en-US" sz="3600" dirty="0" smtClean="0"/>
              <a:t>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33900"/>
            <a:ext cx="35052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949700"/>
            <a:ext cx="3314700" cy="24511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Don’ts! Do 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3600" dirty="0" smtClean="0"/>
              <a:t>Go on websites or conduct online searches that are unrelated to the assigned topic.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88" y="5155260"/>
            <a:ext cx="1662859" cy="12455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926" y="400050"/>
            <a:ext cx="1917700" cy="2019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496" y="4960470"/>
            <a:ext cx="1618129" cy="161812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offense: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offense: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offense:</a:t>
            </a:r>
          </a:p>
          <a:p>
            <a:r>
              <a:rPr lang="en-US" smtClean="0"/>
              <a:t>4</a:t>
            </a:r>
            <a:r>
              <a:rPr lang="en-US" baseline="30000" smtClean="0"/>
              <a:t>th</a:t>
            </a:r>
            <a:r>
              <a:rPr lang="en-US" smtClean="0"/>
              <a:t> offense:</a:t>
            </a:r>
          </a:p>
          <a:p>
            <a:pPr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2095500"/>
            <a:ext cx="7716837" cy="1447800"/>
          </a:xfrm>
        </p:spPr>
        <p:txBody>
          <a:bodyPr/>
          <a:lstStyle/>
          <a:p>
            <a:r>
              <a:rPr lang="en-US" dirty="0" smtClean="0"/>
              <a:t>Wait for your </a:t>
            </a:r>
            <a:r>
              <a:rPr lang="en-US" dirty="0" err="1" smtClean="0"/>
              <a:t>Chromebook</a:t>
            </a:r>
            <a:r>
              <a:rPr lang="en-US" dirty="0" smtClean="0"/>
              <a:t> number or table group to be called. 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500" dirty="0" smtClean="0"/>
              <a:t>Handle your </a:t>
            </a:r>
            <a:r>
              <a:rPr lang="en-US" sz="3500" dirty="0" err="1" smtClean="0"/>
              <a:t>Chromebook</a:t>
            </a:r>
            <a:r>
              <a:rPr lang="en-US" sz="3500" dirty="0" smtClean="0"/>
              <a:t> with extreme caution and care.</a:t>
            </a:r>
            <a:endParaRPr lang="en-US" sz="35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043" y="2819400"/>
            <a:ext cx="3353671" cy="22357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80504" y="5270281"/>
            <a:ext cx="7373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Remember these are your tools for the </a:t>
            </a:r>
            <a:r>
              <a:rPr lang="en-US" dirty="0" smtClean="0"/>
              <a:t>School Year. </a:t>
            </a:r>
            <a:r>
              <a:rPr lang="en-US" dirty="0" smtClean="0"/>
              <a:t>Treat them as if they were your own.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BOTH hands to carry it while the screen is closed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788" y="2819400"/>
            <a:ext cx="5580672" cy="371368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Wrong!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058" y="2743199"/>
            <a:ext cx="2383633" cy="17877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494" y="700932"/>
            <a:ext cx="1705131" cy="25982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025" y="3726335"/>
            <a:ext cx="3276600" cy="2476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2125" y="1587499"/>
            <a:ext cx="1701800" cy="1155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Wrong!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8851" y="2819400"/>
            <a:ext cx="4735597" cy="354712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9" y="2288242"/>
            <a:ext cx="7716837" cy="1447800"/>
          </a:xfrm>
        </p:spPr>
        <p:txBody>
          <a:bodyPr/>
          <a:lstStyle/>
          <a:p>
            <a:r>
              <a:rPr lang="en-US" dirty="0" smtClean="0"/>
              <a:t>Use it</a:t>
            </a:r>
            <a:r>
              <a:rPr lang="en-US" dirty="0" smtClean="0"/>
              <a:t> ONLY to </a:t>
            </a:r>
            <a:r>
              <a:rPr lang="en-US" dirty="0" smtClean="0"/>
              <a:t>conduct research, create projects, and complete class </a:t>
            </a:r>
            <a:r>
              <a:rPr lang="en-US" dirty="0" smtClean="0"/>
              <a:t>assignments.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26" y="3736042"/>
            <a:ext cx="28575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 Minute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have five minutes to:</a:t>
            </a:r>
          </a:p>
          <a:p>
            <a:pPr lvl="1"/>
            <a:r>
              <a:rPr lang="en-US" dirty="0" smtClean="0"/>
              <a:t>Report damage to the </a:t>
            </a:r>
            <a:r>
              <a:rPr lang="en-US" dirty="0" err="1" smtClean="0"/>
              <a:t>Chromebook</a:t>
            </a:r>
            <a:endParaRPr lang="en-US" dirty="0" smtClean="0"/>
          </a:p>
          <a:p>
            <a:pPr lvl="1"/>
            <a:r>
              <a:rPr lang="en-US" dirty="0" smtClean="0"/>
              <a:t>Report inappropriate websites/pictures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If you do not report it you will be held responsible for it whether you did it or not. You will suffer the consequences. 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2095500"/>
            <a:ext cx="7716837" cy="1447800"/>
          </a:xfrm>
        </p:spPr>
        <p:txBody>
          <a:bodyPr/>
          <a:lstStyle/>
          <a:p>
            <a:r>
              <a:rPr lang="en-US" dirty="0" smtClean="0"/>
              <a:t>Be sure to</a:t>
            </a:r>
            <a:r>
              <a:rPr lang="en-US" dirty="0" smtClean="0"/>
              <a:t> </a:t>
            </a:r>
            <a:r>
              <a:rPr lang="en-US" dirty="0" smtClean="0"/>
              <a:t>log out of</a:t>
            </a:r>
            <a:r>
              <a:rPr lang="en-US" dirty="0" smtClean="0"/>
              <a:t> </a:t>
            </a:r>
            <a:r>
              <a:rPr lang="en-US" dirty="0" smtClean="0"/>
              <a:t>your </a:t>
            </a:r>
            <a:r>
              <a:rPr lang="en-US" dirty="0" err="1" smtClean="0"/>
              <a:t>Chromebook</a:t>
            </a:r>
            <a:r>
              <a:rPr lang="en-US" dirty="0" smtClean="0"/>
              <a:t> each day, and return it to the </a:t>
            </a:r>
            <a:r>
              <a:rPr lang="en-US" dirty="0" err="1" smtClean="0"/>
              <a:t>Chromebook</a:t>
            </a:r>
            <a:r>
              <a:rPr lang="en-US" dirty="0" smtClean="0"/>
              <a:t> cart.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798" y="4374702"/>
            <a:ext cx="4613467" cy="248329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109</TotalTime>
  <Words>271</Words>
  <Application>Microsoft Macintosh PowerPoint</Application>
  <PresentationFormat>On-screen Show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Sky</vt:lpstr>
      <vt:lpstr>Chromebook Classroom Rules</vt:lpstr>
      <vt:lpstr>Wait for your Chromebook number or table group to be called.  </vt:lpstr>
      <vt:lpstr>Handle your Chromebook with extreme caution and care.</vt:lpstr>
      <vt:lpstr>Use BOTH hands to carry it while the screen is closed </vt:lpstr>
      <vt:lpstr>Wrong!</vt:lpstr>
      <vt:lpstr>Wrong!</vt:lpstr>
      <vt:lpstr>Use it ONLY to conduct research, create projects, and complete class assignments.  </vt:lpstr>
      <vt:lpstr>5 Minute Rule</vt:lpstr>
      <vt:lpstr>Be sure to log out of your Chromebook each day, and return it to the Chromebook cart.</vt:lpstr>
      <vt:lpstr>Place your Chromebook in the cart on its matching number with the power plug facing up.</vt:lpstr>
      <vt:lpstr>The Don’ts! </vt:lpstr>
      <vt:lpstr>The Don’ts! </vt:lpstr>
      <vt:lpstr>The Don’ts! Do not</vt:lpstr>
      <vt:lpstr>The Don’ts! Do not</vt:lpstr>
      <vt:lpstr>The Don’ts! Do not</vt:lpstr>
      <vt:lpstr>The Don’ts! Do not</vt:lpstr>
      <vt:lpstr>Consequences</vt:lpstr>
    </vt:vector>
  </TitlesOfParts>
  <Company>liberry0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Chromebook Classroom Rules</dc:title>
  <dc:creator>Teacher</dc:creator>
  <cp:lastModifiedBy>Teacher</cp:lastModifiedBy>
  <cp:revision>4</cp:revision>
  <dcterms:created xsi:type="dcterms:W3CDTF">2014-08-19T17:35:35Z</dcterms:created>
  <dcterms:modified xsi:type="dcterms:W3CDTF">2014-08-19T18:40:36Z</dcterms:modified>
</cp:coreProperties>
</file>