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ECFAA058-7AE3-DB48-81E7-10C70567E57F}" type="datetimeFigureOut">
              <a:rPr lang="en-US" smtClean="0"/>
              <a:t>8/24/14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59592D-880B-2641-9D42-574457953E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save an image on Google Drive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8-22 at 6.44.40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5381" r="-35381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Go to Chrome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             to access your </a:t>
            </a:r>
            <a:r>
              <a:rPr lang="en-US" dirty="0" err="1" smtClean="0"/>
              <a:t>google</a:t>
            </a:r>
            <a:r>
              <a:rPr lang="en-US" dirty="0" smtClean="0"/>
              <a:t> apps.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Google Drive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Two: Go to Drive</a:t>
            </a:r>
            <a:endParaRPr lang="en-US" dirty="0"/>
          </a:p>
        </p:txBody>
      </p:sp>
      <p:pic>
        <p:nvPicPr>
          <p:cNvPr id="4" name="Picture 3" descr="Screen Shot 2014-08-24 at 10.47.5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880" y="1287463"/>
            <a:ext cx="1220593" cy="1518298"/>
          </a:xfrm>
          <a:prstGeom prst="rect">
            <a:avLst/>
          </a:prstGeom>
        </p:spPr>
      </p:pic>
      <p:pic>
        <p:nvPicPr>
          <p:cNvPr id="5" name="Picture 4" descr="Screen Shot 2014-08-22 at 6.45.00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075" y="3301611"/>
            <a:ext cx="1409700" cy="132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Folder</a:t>
            </a:r>
          </a:p>
          <a:p>
            <a:endParaRPr lang="en-US" dirty="0" smtClean="0"/>
          </a:p>
          <a:p>
            <a:r>
              <a:rPr lang="en-US" dirty="0" smtClean="0"/>
              <a:t>Name it: Pictures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where you will save all your pictures.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Create </a:t>
            </a:r>
            <a:endParaRPr lang="en-US" dirty="0"/>
          </a:p>
        </p:txBody>
      </p:sp>
      <p:pic>
        <p:nvPicPr>
          <p:cNvPr id="4" name="Picture 3" descr="Screen Shot 2014-08-24 at 10.49.4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435" y="573088"/>
            <a:ext cx="1714500" cy="63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             to access your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smtClean="0"/>
              <a:t>apps.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Google Search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Click images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Google Search</a:t>
            </a:r>
            <a:endParaRPr lang="en-US" dirty="0"/>
          </a:p>
        </p:txBody>
      </p:sp>
      <p:pic>
        <p:nvPicPr>
          <p:cNvPr id="4" name="Picture 3" descr="Screen Shot 2014-08-24 at 10.47.5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880" y="1287463"/>
            <a:ext cx="1220593" cy="1518298"/>
          </a:xfrm>
          <a:prstGeom prst="rect">
            <a:avLst/>
          </a:prstGeom>
        </p:spPr>
      </p:pic>
      <p:pic>
        <p:nvPicPr>
          <p:cNvPr id="5" name="Picture 4" descr="Screen Shot 2014-08-24 at 10.52.17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757" y="2632075"/>
            <a:ext cx="1667142" cy="2000570"/>
          </a:xfrm>
          <a:prstGeom prst="rect">
            <a:avLst/>
          </a:prstGeom>
        </p:spPr>
      </p:pic>
      <p:pic>
        <p:nvPicPr>
          <p:cNvPr id="6" name="Picture 5" descr="Screen Shot 2014-08-24 at 10.53.02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0923" y="5468938"/>
            <a:ext cx="5892800" cy="825500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4436757" y="4650264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curser over the picture you want and push the right black button on your mouse. </a:t>
            </a:r>
          </a:p>
          <a:p>
            <a:endParaRPr lang="en-US" dirty="0" smtClean="0"/>
          </a:p>
          <a:p>
            <a:r>
              <a:rPr lang="en-US" dirty="0" smtClean="0"/>
              <a:t>This screen will pop up.</a:t>
            </a:r>
          </a:p>
          <a:p>
            <a:endParaRPr lang="en-US" dirty="0" smtClean="0"/>
          </a:p>
          <a:p>
            <a:r>
              <a:rPr lang="en-US" dirty="0" smtClean="0"/>
              <a:t>Click Save image as.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an image you would like to save.</a:t>
            </a:r>
            <a:endParaRPr lang="en-US" dirty="0"/>
          </a:p>
        </p:txBody>
      </p:sp>
      <p:pic>
        <p:nvPicPr>
          <p:cNvPr id="4" name="Picture 3" descr="Screen Shot 2014-08-24 at 10.55.3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100" y="2873028"/>
            <a:ext cx="3568700" cy="35814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118100" y="4179114"/>
            <a:ext cx="443912" cy="589873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to leave .jpg on the end of the picture if it is there. </a:t>
            </a:r>
          </a:p>
          <a:p>
            <a:endParaRPr lang="en-US" dirty="0" smtClean="0"/>
          </a:p>
          <a:p>
            <a:r>
              <a:rPr lang="en-US" dirty="0" smtClean="0"/>
              <a:t>Save it to Google Drive, Pictures.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 your image.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17</TotalTime>
  <Words>134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How to save an image on Google Drive</vt:lpstr>
      <vt:lpstr>Step One: Go to Chrome </vt:lpstr>
      <vt:lpstr>Step Two: Go to Drive</vt:lpstr>
      <vt:lpstr>Click Create </vt:lpstr>
      <vt:lpstr>Go to Google Search</vt:lpstr>
      <vt:lpstr>Find an image you would like to save.</vt:lpstr>
      <vt:lpstr>Rename your image.</vt:lpstr>
    </vt:vector>
  </TitlesOfParts>
  <Company>liberry0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save an image on Google Drive</dc:title>
  <dc:creator>Teacher</dc:creator>
  <cp:lastModifiedBy>Teacher</cp:lastModifiedBy>
  <cp:revision>2</cp:revision>
  <dcterms:created xsi:type="dcterms:W3CDTF">2014-08-24T17:46:12Z</dcterms:created>
  <dcterms:modified xsi:type="dcterms:W3CDTF">2014-08-24T18:03:47Z</dcterms:modified>
</cp:coreProperties>
</file>